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6" r:id="rId3"/>
    <p:sldId id="259" r:id="rId4"/>
  </p:sldIdLst>
  <p:sldSz cx="6858000" cy="12193588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3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DEFE"/>
    <a:srgbClr val="FFFFFF"/>
    <a:srgbClr val="A7F7FE"/>
    <a:srgbClr val="ABDF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32"/>
    <p:restoredTop sz="94694"/>
  </p:normalViewPr>
  <p:slideViewPr>
    <p:cSldViewPr snapToGrid="0" snapToObjects="1">
      <p:cViewPr>
        <p:scale>
          <a:sx n="63" d="100"/>
          <a:sy n="63" d="100"/>
        </p:scale>
        <p:origin x="1560" y="144"/>
      </p:cViewPr>
      <p:guideLst>
        <p:guide orient="horz" pos="3863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572"/>
            <a:ext cx="5829300" cy="4245175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4457"/>
            <a:ext cx="5143500" cy="294396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6249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7864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96"/>
            <a:ext cx="1478756" cy="1033350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96"/>
            <a:ext cx="4350544" cy="1033350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2333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62662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933"/>
            <a:ext cx="5915025" cy="507219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60111"/>
            <a:ext cx="5915025" cy="266734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50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978"/>
            <a:ext cx="2914650" cy="7736720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978"/>
            <a:ext cx="2914650" cy="7736720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3935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99"/>
            <a:ext cx="5915025" cy="23568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9124"/>
            <a:ext cx="2901255" cy="146492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4047"/>
            <a:ext cx="2901255" cy="6551232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9124"/>
            <a:ext cx="2915543" cy="146492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4047"/>
            <a:ext cx="2915543" cy="6551232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3534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14794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0785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906"/>
            <a:ext cx="2211884" cy="28451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653"/>
            <a:ext cx="3471863" cy="866535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8076"/>
            <a:ext cx="2211884" cy="677703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432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906"/>
            <a:ext cx="2211884" cy="28451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653"/>
            <a:ext cx="3471863" cy="866535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8076"/>
            <a:ext cx="2211884" cy="677703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0711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99"/>
            <a:ext cx="5915025" cy="2356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978"/>
            <a:ext cx="5915025" cy="7736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1652"/>
            <a:ext cx="154305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172C1-F803-974B-80FF-70C893F7DF2B}" type="datetimeFigureOut">
              <a:rPr kumimoji="1" lang="ko-KR" altLang="en-US" smtClean="0"/>
              <a:t>2019. 1. 24.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1652"/>
            <a:ext cx="2314575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1652"/>
            <a:ext cx="154305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245CEF-2653-0F4F-BCE7-1B6B0466C00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8597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3E0A2CBA-CC36-E14B-80FD-F79710A7893C}"/>
              </a:ext>
            </a:extLst>
          </p:cNvPr>
          <p:cNvSpPr/>
          <p:nvPr/>
        </p:nvSpPr>
        <p:spPr>
          <a:xfrm>
            <a:off x="772298" y="518983"/>
            <a:ext cx="5313405" cy="11195221"/>
          </a:xfrm>
          <a:prstGeom prst="roundRect">
            <a:avLst>
              <a:gd name="adj" fmla="val 8824"/>
            </a:avLst>
          </a:prstGeom>
          <a:solidFill>
            <a:srgbClr val="ABDFFD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2000" dirty="0">
                <a:solidFill>
                  <a:schemeClr val="bg1"/>
                </a:solidFill>
              </a:rPr>
              <a:t>ARA</a:t>
            </a:r>
            <a:endParaRPr kumimoji="1" lang="ko-KR" altLang="en-US" sz="120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060671-B882-B84E-9340-C307FB7016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3109" b="94560" l="32667" r="65667">
                        <a14:backgroundMark x1="39500" y1="17876" x2="57000" y2="76425"/>
                        <a14:backgroundMark x1="55667" y1="17358" x2="40167" y2="77202"/>
                        <a14:backgroundMark x1="38167" y1="16580" x2="55167" y2="15026"/>
                        <a14:backgroundMark x1="56500" y1="14249" x2="59000" y2="64508"/>
                        <a14:backgroundMark x1="41833" y1="73316" x2="55000" y2="80311"/>
                        <a14:backgroundMark x1="40500" y1="82124" x2="55167" y2="82124"/>
                        <a14:backgroundMark x1="58000" y1="13472" x2="58167" y2="21762"/>
                        <a14:backgroundMark x1="39667" y1="27720" x2="39500" y2="32383"/>
                        <a14:backgroundMark x1="23667" y1="32902" x2="23667" y2="32902"/>
                      </a14:backgroundRemoval>
                    </a14:imgEffect>
                  </a14:imgLayer>
                </a14:imgProps>
              </a:ext>
            </a:extLst>
          </a:blip>
          <a:srcRect l="34646" t="3896" r="36167" b="7038"/>
          <a:stretch/>
        </p:blipFill>
        <p:spPr>
          <a:xfrm>
            <a:off x="364525" y="0"/>
            <a:ext cx="6128951" cy="1203229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53B5750-34A5-BD46-9645-657251B28431}"/>
              </a:ext>
            </a:extLst>
          </p:cNvPr>
          <p:cNvSpPr/>
          <p:nvPr/>
        </p:nvSpPr>
        <p:spPr>
          <a:xfrm>
            <a:off x="-3600000" y="0"/>
            <a:ext cx="3600000" cy="36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000" dirty="0"/>
              <a:t>1</a:t>
            </a:r>
            <a:r>
              <a:rPr kumimoji="1" lang="ko-KR" altLang="en-US" sz="3000" dirty="0"/>
              <a:t> 로딩</a:t>
            </a:r>
            <a:endParaRPr kumimoji="1" lang="en-US" altLang="ko-KR" sz="3000" dirty="0"/>
          </a:p>
          <a:p>
            <a:pPr algn="ctr"/>
            <a:endParaRPr kumimoji="1" lang="en-US" altLang="ko-KR" sz="3000" dirty="0"/>
          </a:p>
          <a:p>
            <a:pPr algn="ctr"/>
            <a:r>
              <a:rPr kumimoji="1" lang="en-US" altLang="ko-KR" sz="3000" dirty="0"/>
              <a:t>40</a:t>
            </a:r>
            <a:r>
              <a:rPr kumimoji="1" lang="ko-KR" altLang="en-US" sz="3000" dirty="0"/>
              <a:t> 개 언어로</a:t>
            </a:r>
            <a:endParaRPr kumimoji="1" lang="en-US" altLang="ko-KR" sz="3000" dirty="0"/>
          </a:p>
          <a:p>
            <a:pPr algn="ctr"/>
            <a:r>
              <a:rPr kumimoji="1" lang="en-US" altLang="ko-KR" sz="3000" dirty="0"/>
              <a:t>“</a:t>
            </a:r>
            <a:r>
              <a:rPr kumimoji="1" lang="ko-KR" altLang="en-US" sz="3000" dirty="0"/>
              <a:t>우리 알아가요</a:t>
            </a:r>
            <a:r>
              <a:rPr kumimoji="1" lang="en-US" altLang="ko-KR" sz="3000" dirty="0"/>
              <a:t>”</a:t>
            </a:r>
            <a:r>
              <a:rPr kumimoji="1" lang="ko-KR" altLang="en-US" sz="3000" dirty="0" err="1"/>
              <a:t>를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ARA</a:t>
            </a:r>
            <a:r>
              <a:rPr kumimoji="1" lang="ko-KR" altLang="en-US" sz="3000" dirty="0"/>
              <a:t> 에서 꽃 모양으로 방사되게</a:t>
            </a:r>
          </a:p>
        </p:txBody>
      </p:sp>
    </p:spTree>
    <p:extLst>
      <p:ext uri="{BB962C8B-B14F-4D97-AF65-F5344CB8AC3E}">
        <p14:creationId xmlns:p14="http://schemas.microsoft.com/office/powerpoint/2010/main" val="1623859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3E0A2CBA-CC36-E14B-80FD-F79710A7893C}"/>
              </a:ext>
            </a:extLst>
          </p:cNvPr>
          <p:cNvSpPr/>
          <p:nvPr/>
        </p:nvSpPr>
        <p:spPr>
          <a:xfrm>
            <a:off x="772298" y="518983"/>
            <a:ext cx="5313405" cy="11195221"/>
          </a:xfrm>
          <a:prstGeom prst="roundRect">
            <a:avLst>
              <a:gd name="adj" fmla="val 882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0000" dirty="0">
                <a:solidFill>
                  <a:schemeClr val="bg1"/>
                </a:solidFill>
              </a:rPr>
              <a:t>ARA</a:t>
            </a:r>
            <a:endParaRPr kumimoji="1" lang="ko-KR" altLang="en-US" sz="1000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53B5750-34A5-BD46-9645-657251B28431}"/>
              </a:ext>
            </a:extLst>
          </p:cNvPr>
          <p:cNvSpPr/>
          <p:nvPr/>
        </p:nvSpPr>
        <p:spPr>
          <a:xfrm>
            <a:off x="-3600000" y="0"/>
            <a:ext cx="3600000" cy="36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000" dirty="0"/>
              <a:t>2</a:t>
            </a:r>
            <a:r>
              <a:rPr kumimoji="1" lang="ko-KR" altLang="en-US" sz="3000" dirty="0"/>
              <a:t> 지도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123352D-5189-784B-9FB4-4413A4AFC5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28" t="15264" r="12404" b="11881"/>
          <a:stretch/>
        </p:blipFill>
        <p:spPr>
          <a:xfrm>
            <a:off x="761147" y="501984"/>
            <a:ext cx="5335706" cy="11212220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8EED2F13-EE82-FD44-921F-45CEE4473507}"/>
              </a:ext>
            </a:extLst>
          </p:cNvPr>
          <p:cNvSpPr/>
          <p:nvPr/>
        </p:nvSpPr>
        <p:spPr>
          <a:xfrm>
            <a:off x="4405165" y="10147611"/>
            <a:ext cx="1260000" cy="1260000"/>
          </a:xfrm>
          <a:prstGeom prst="ellipse">
            <a:avLst/>
          </a:prstGeom>
          <a:solidFill>
            <a:srgbClr val="ABDFFD"/>
          </a:solidFill>
          <a:ln>
            <a:solidFill>
              <a:srgbClr val="ABDFF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생성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060671-B882-B84E-9340-C307FB7016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3109" b="94560" l="32667" r="65667">
                        <a14:backgroundMark x1="39500" y1="17876" x2="57000" y2="76425"/>
                        <a14:backgroundMark x1="55667" y1="17358" x2="40167" y2="77202"/>
                        <a14:backgroundMark x1="38167" y1="16580" x2="55167" y2="15026"/>
                        <a14:backgroundMark x1="56500" y1="14249" x2="59000" y2="64508"/>
                        <a14:backgroundMark x1="41833" y1="73316" x2="55000" y2="80311"/>
                        <a14:backgroundMark x1="40500" y1="82124" x2="55167" y2="82124"/>
                        <a14:backgroundMark x1="58000" y1="13472" x2="58167" y2="21762"/>
                        <a14:backgroundMark x1="39667" y1="27720" x2="39500" y2="32383"/>
                        <a14:backgroundMark x1="23667" y1="32902" x2="23667" y2="32902"/>
                      </a14:backgroundRemoval>
                    </a14:imgEffect>
                  </a14:imgLayer>
                </a14:imgProps>
              </a:ext>
            </a:extLst>
          </a:blip>
          <a:srcRect l="34646" t="3896" r="36167" b="7038"/>
          <a:stretch/>
        </p:blipFill>
        <p:spPr>
          <a:xfrm>
            <a:off x="364525" y="0"/>
            <a:ext cx="6128951" cy="12032294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B39CDEB-30CE-644A-864F-E63F7CEB750E}"/>
              </a:ext>
            </a:extLst>
          </p:cNvPr>
          <p:cNvSpPr/>
          <p:nvPr/>
        </p:nvSpPr>
        <p:spPr>
          <a:xfrm>
            <a:off x="934720" y="1222240"/>
            <a:ext cx="4876800" cy="720000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ko-KR" altLang="en-US" sz="3000" dirty="0">
                <a:solidFill>
                  <a:schemeClr val="tx1"/>
                </a:solidFill>
              </a:rPr>
              <a:t>지도</a:t>
            </a:r>
            <a:r>
              <a:rPr kumimoji="1" lang="en-US" altLang="ko-KR" sz="3000" dirty="0">
                <a:solidFill>
                  <a:schemeClr val="tx1"/>
                </a:solidFill>
              </a:rPr>
              <a:t>. </a:t>
            </a:r>
            <a:endParaRPr kumimoji="1" lang="ko-KR" altLang="en-US" sz="3000" dirty="0">
              <a:solidFill>
                <a:schemeClr val="tx1"/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365E8A2-A95A-6040-A260-D23DBFFBB46E}"/>
              </a:ext>
            </a:extLst>
          </p:cNvPr>
          <p:cNvSpPr/>
          <p:nvPr/>
        </p:nvSpPr>
        <p:spPr>
          <a:xfrm>
            <a:off x="1185278" y="1128599"/>
            <a:ext cx="900000" cy="900000"/>
          </a:xfrm>
          <a:prstGeom prst="ellipse">
            <a:avLst/>
          </a:prstGeom>
          <a:solidFill>
            <a:srgbClr val="ABDFFD"/>
          </a:solidFill>
          <a:ln>
            <a:solidFill>
              <a:srgbClr val="ABDFF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5000" dirty="0"/>
              <a:t>=</a:t>
            </a:r>
            <a:endParaRPr kumimoji="1" lang="ko-KR" altLang="en-US" sz="5000" dirty="0"/>
          </a:p>
        </p:txBody>
      </p:sp>
    </p:spTree>
    <p:extLst>
      <p:ext uri="{BB962C8B-B14F-4D97-AF65-F5344CB8AC3E}">
        <p14:creationId xmlns:p14="http://schemas.microsoft.com/office/powerpoint/2010/main" val="2193006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3E0A2CBA-CC36-E14B-80FD-F79710A7893C}"/>
              </a:ext>
            </a:extLst>
          </p:cNvPr>
          <p:cNvSpPr/>
          <p:nvPr/>
        </p:nvSpPr>
        <p:spPr>
          <a:xfrm>
            <a:off x="772298" y="518983"/>
            <a:ext cx="5313405" cy="11195221"/>
          </a:xfrm>
          <a:prstGeom prst="roundRect">
            <a:avLst>
              <a:gd name="adj" fmla="val 8824"/>
            </a:avLst>
          </a:prstGeom>
          <a:solidFill>
            <a:srgbClr val="ABDFFD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sz="12000" dirty="0">
                <a:solidFill>
                  <a:schemeClr val="bg1"/>
                </a:solidFill>
              </a:rPr>
              <a:t>ARA</a:t>
            </a:r>
            <a:endParaRPr kumimoji="1" lang="ko-KR" altLang="en-US" sz="12000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53B5750-34A5-BD46-9645-657251B28431}"/>
              </a:ext>
            </a:extLst>
          </p:cNvPr>
          <p:cNvSpPr/>
          <p:nvPr/>
        </p:nvSpPr>
        <p:spPr>
          <a:xfrm>
            <a:off x="-3600000" y="0"/>
            <a:ext cx="3600000" cy="36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3000" dirty="0"/>
              <a:t>3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-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1</a:t>
            </a:r>
            <a:r>
              <a:rPr kumimoji="1" lang="ko-KR" altLang="en-US" sz="3000" dirty="0"/>
              <a:t> 글 생성</a:t>
            </a:r>
            <a:endParaRPr kumimoji="1" lang="en-US" altLang="ko-KR" sz="3000" dirty="0"/>
          </a:p>
          <a:p>
            <a:pPr algn="ctr"/>
            <a:endParaRPr kumimoji="1" lang="en-US" altLang="ko-KR" sz="3000" dirty="0"/>
          </a:p>
          <a:p>
            <a:pPr algn="ctr"/>
            <a:r>
              <a:rPr kumimoji="1" lang="en-US" altLang="ko-KR" sz="3000" dirty="0"/>
              <a:t>2</a:t>
            </a:r>
            <a:r>
              <a:rPr kumimoji="1" lang="ko-KR" altLang="en-US" sz="3000" dirty="0"/>
              <a:t> 에서 우측 하단 글 생성 버튼 누르면</a:t>
            </a:r>
            <a:r>
              <a:rPr kumimoji="1" lang="en-US" altLang="ko-KR" sz="3000" dirty="0"/>
              <a:t>…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62FDEB6-8092-D64F-833A-53022BCED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979" y="518983"/>
            <a:ext cx="5390003" cy="1107945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A060671-B882-B84E-9340-C307FB7016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3109" b="94560" l="32667" r="65667">
                        <a14:backgroundMark x1="39500" y1="17876" x2="57000" y2="76425"/>
                        <a14:backgroundMark x1="55667" y1="17358" x2="40167" y2="77202"/>
                        <a14:backgroundMark x1="38167" y1="16580" x2="55167" y2="15026"/>
                        <a14:backgroundMark x1="56500" y1="14249" x2="59000" y2="64508"/>
                        <a14:backgroundMark x1="41833" y1="73316" x2="55000" y2="80311"/>
                        <a14:backgroundMark x1="40500" y1="82124" x2="55167" y2="82124"/>
                        <a14:backgroundMark x1="58000" y1="13472" x2="58167" y2="21762"/>
                        <a14:backgroundMark x1="39667" y1="27720" x2="39500" y2="32383"/>
                        <a14:backgroundMark x1="23667" y1="32902" x2="23667" y2="32902"/>
                      </a14:backgroundRemoval>
                    </a14:imgEffect>
                  </a14:imgLayer>
                </a14:imgProps>
              </a:ext>
            </a:extLst>
          </a:blip>
          <a:srcRect l="34646" t="3896" r="36167" b="7038"/>
          <a:stretch/>
        </p:blipFill>
        <p:spPr>
          <a:xfrm>
            <a:off x="364525" y="0"/>
            <a:ext cx="6128951" cy="1203229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8CAF9B0-A1A2-5F40-A52F-4CA772C3412B}"/>
              </a:ext>
            </a:extLst>
          </p:cNvPr>
          <p:cNvSpPr/>
          <p:nvPr/>
        </p:nvSpPr>
        <p:spPr>
          <a:xfrm>
            <a:off x="934720" y="10244320"/>
            <a:ext cx="4876800" cy="720000"/>
          </a:xfrm>
          <a:prstGeom prst="rect">
            <a:avLst/>
          </a:prstGeom>
          <a:solidFill>
            <a:srgbClr val="ADD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000" dirty="0">
                <a:solidFill>
                  <a:schemeClr val="tx1"/>
                </a:solidFill>
              </a:rPr>
              <a:t>생성</a:t>
            </a:r>
          </a:p>
        </p:txBody>
      </p:sp>
    </p:spTree>
    <p:extLst>
      <p:ext uri="{BB962C8B-B14F-4D97-AF65-F5344CB8AC3E}">
        <p14:creationId xmlns:p14="http://schemas.microsoft.com/office/powerpoint/2010/main" val="2755488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2460</TotalTime>
  <Words>39</Words>
  <Application>Microsoft Macintosh PowerPoint</Application>
  <PresentationFormat>사용자 지정</PresentationFormat>
  <Paragraphs>15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SON MIN SIK</dc:creator>
  <cp:lastModifiedBy>SON MIN SIK</cp:lastModifiedBy>
  <cp:revision>25</cp:revision>
  <dcterms:created xsi:type="dcterms:W3CDTF">2019-01-24T13:03:19Z</dcterms:created>
  <dcterms:modified xsi:type="dcterms:W3CDTF">2019-01-26T06:03:49Z</dcterms:modified>
</cp:coreProperties>
</file>

<file path=docProps/thumbnail.jpeg>
</file>